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16" y="-13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824" y="1476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should be possible to do this on Windows.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</a:t>
            </a:r>
            <a:r>
              <a:rPr lang="en-US" dirty="0" smtClean="0"/>
              <a:t>an Excel </a:t>
            </a:r>
            <a:r>
              <a:rPr lang="en-US" dirty="0" smtClean="0"/>
              <a:t>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purchased a flight stick…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%2Bspeed%2Bsensor&amp;qid=1671898986&amp;sprefix=wahoo%2B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hardware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39"/>
            <a:ext cx="8771400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595360" cy="2905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1066</Words>
  <Application>Microsoft Office PowerPoint</Application>
  <PresentationFormat>Custom</PresentationFormat>
  <Paragraphs>272</Paragraphs>
  <Slides>22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157</cp:revision>
  <dcterms:created xsi:type="dcterms:W3CDTF">2022-12-24T11:04:31Z</dcterms:created>
  <dcterms:modified xsi:type="dcterms:W3CDTF">2023-01-21T13:56:17Z</dcterms:modified>
</cp:coreProperties>
</file>